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5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9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08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6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21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08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5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6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8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9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5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3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8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0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6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8541-81FD-4440-9AA9-5BC53F258832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8562DC-E926-487E-B48F-FB1AE00D4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09475-C34D-03A6-77C1-88D0AB0FB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Интерьер домов европейских городов</a:t>
            </a:r>
            <a:r>
              <a:rPr lang="en-US" dirty="0"/>
              <a:t> XVIII </a:t>
            </a:r>
            <a:r>
              <a:rPr lang="ru-RU" dirty="0"/>
              <a:t>века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EFE096-F0C2-C382-E67E-36140724A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442321"/>
          </a:xfrm>
        </p:spPr>
        <p:txBody>
          <a:bodyPr/>
          <a:lstStyle/>
          <a:p>
            <a:r>
              <a:rPr lang="ru-RU" dirty="0"/>
              <a:t>Автор: Миневский Иван. Класс: 8 «Г»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57FCB-3427-42BA-73B3-C4B8B936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нового стало появляться в домах у людей?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92B429-B49F-F750-31F9-63E61BF1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562" y="2257426"/>
            <a:ext cx="8915400" cy="2695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XVIII </a:t>
            </a:r>
            <a:r>
              <a:rPr lang="ru-RU" sz="2800" dirty="0"/>
              <a:t>век в Европе прославился модернизацией, реформами, улучшением жизни людей и др. Также </a:t>
            </a:r>
            <a:r>
              <a:rPr lang="en-US" sz="2800" dirty="0"/>
              <a:t>XVIII </a:t>
            </a:r>
            <a:r>
              <a:rPr lang="ru-RU" sz="2800" dirty="0"/>
              <a:t>век прославился изменением интерьера домов, появлением новых предметов мебели и других предметов в доме, о чём я расскажу на следующих слайдах.</a:t>
            </a:r>
          </a:p>
        </p:txBody>
      </p:sp>
    </p:spTree>
    <p:extLst>
      <p:ext uri="{BB962C8B-B14F-4D97-AF65-F5344CB8AC3E}">
        <p14:creationId xmlns:p14="http://schemas.microsoft.com/office/powerpoint/2010/main" val="285425436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4BEDB-5445-706C-BC9A-DDA34261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12164"/>
            <a:ext cx="8911687" cy="552391"/>
          </a:xfrm>
        </p:spPr>
        <p:txBody>
          <a:bodyPr>
            <a:normAutofit fontScale="90000"/>
          </a:bodyPr>
          <a:lstStyle/>
          <a:p>
            <a:r>
              <a:rPr lang="ru-RU" dirty="0"/>
              <a:t>1) Обои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B44D9F1-EE98-014D-7781-0C683F295E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3" y="3249052"/>
            <a:ext cx="3721952" cy="2599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EB35C-4ECD-5972-5342-9AE90E404774}"/>
              </a:ext>
            </a:extLst>
          </p:cNvPr>
          <p:cNvSpPr txBox="1"/>
          <p:nvPr/>
        </p:nvSpPr>
        <p:spPr>
          <a:xfrm>
            <a:off x="333375" y="1905000"/>
            <a:ext cx="1173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Именно в</a:t>
            </a:r>
            <a:r>
              <a:rPr lang="en-US" sz="1700" dirty="0"/>
              <a:t> XVIII </a:t>
            </a:r>
            <a:r>
              <a:rPr lang="ru-RU" sz="1700" dirty="0"/>
              <a:t>веке на стены впервые начали вешать обои. Они могли украшаться разными узорами или рисунками. Обои стали очень красивым украшением дома.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C6C08CEC-E160-A034-3FAE-59CAF995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32" y="3249052"/>
            <a:ext cx="3551085" cy="2599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3CCB112E-5A44-F101-DD41-CF11E3608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979" y="3249052"/>
            <a:ext cx="3381388" cy="2599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12781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00DE9F2-0FC7-EE57-3ED9-7F1F685F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24" y="671735"/>
            <a:ext cx="8911687" cy="642715"/>
          </a:xfrm>
        </p:spPr>
        <p:txBody>
          <a:bodyPr/>
          <a:lstStyle/>
          <a:p>
            <a:r>
              <a:rPr lang="ru-RU" dirty="0"/>
              <a:t>2) Шкафы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61D495F-86AD-0E9D-1C4F-706AD9EA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0" y="3009900"/>
            <a:ext cx="3717672" cy="375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FB7F06BB-B696-FF9A-6452-959BBAB5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36" y="3552825"/>
            <a:ext cx="4367242" cy="29150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6A1873A9-397B-FC78-DDA1-BDE5D8E4C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8076" y="3019425"/>
            <a:ext cx="2890074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8FA103-A1C3-6F05-4AC6-469BF8653FD3}"/>
              </a:ext>
            </a:extLst>
          </p:cNvPr>
          <p:cNvSpPr txBox="1"/>
          <p:nvPr/>
        </p:nvSpPr>
        <p:spPr>
          <a:xfrm>
            <a:off x="304800" y="1638300"/>
            <a:ext cx="8579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Раньше все вещи люди хранили в сундуках, но к </a:t>
            </a:r>
            <a:r>
              <a:rPr lang="en-US" dirty="0"/>
              <a:t>XVIII</a:t>
            </a:r>
            <a:r>
              <a:rPr lang="ru-RU" dirty="0"/>
              <a:t> веку в европейских странах в домах стали появляться шкафы, тумбочки и другие подобные предметы мебели. Хранить свои вещи стало гораздо удобнее </a:t>
            </a:r>
          </a:p>
        </p:txBody>
      </p:sp>
    </p:spTree>
    <p:extLst>
      <p:ext uri="{BB962C8B-B14F-4D97-AF65-F5344CB8AC3E}">
        <p14:creationId xmlns:p14="http://schemas.microsoft.com/office/powerpoint/2010/main" val="20439190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A2FE7-A15B-091B-0B2E-07D143D5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74" y="709835"/>
            <a:ext cx="8911687" cy="623665"/>
          </a:xfrm>
        </p:spPr>
        <p:txBody>
          <a:bodyPr>
            <a:normAutofit fontScale="90000"/>
          </a:bodyPr>
          <a:lstStyle/>
          <a:p>
            <a:r>
              <a:rPr lang="ru-RU" dirty="0"/>
              <a:t>3) Зеркала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08FD350A-186E-9FA0-DDDD-1B0865889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5" y="2797201"/>
            <a:ext cx="5297865" cy="382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379BD1ED-B07F-9701-0B4E-47C405C3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16" y="2797201"/>
            <a:ext cx="5763305" cy="382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C2FD75-B2C9-B563-5820-E8FE588FBCCE}"/>
              </a:ext>
            </a:extLst>
          </p:cNvPr>
          <p:cNvSpPr txBox="1"/>
          <p:nvPr/>
        </p:nvSpPr>
        <p:spPr>
          <a:xfrm>
            <a:off x="512385" y="1609725"/>
            <a:ext cx="10374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Люди именно в </a:t>
            </a:r>
            <a:r>
              <a:rPr lang="en-US" dirty="0"/>
              <a:t>XVIII </a:t>
            </a:r>
            <a:r>
              <a:rPr lang="ru-RU" dirty="0"/>
              <a:t>веке стали развешивать зеркала у себя в домах. Зеркала были частью многих комнат. Их украшали узористыми рамками, драгоценными металлами и камнями.</a:t>
            </a:r>
          </a:p>
        </p:txBody>
      </p:sp>
    </p:spTree>
    <p:extLst>
      <p:ext uri="{BB962C8B-B14F-4D97-AF65-F5344CB8AC3E}">
        <p14:creationId xmlns:p14="http://schemas.microsoft.com/office/powerpoint/2010/main" val="30751114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A7FB9-67D9-77E2-FFBA-DF461ADF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74" y="728885"/>
            <a:ext cx="8911687" cy="604615"/>
          </a:xfrm>
        </p:spPr>
        <p:txBody>
          <a:bodyPr>
            <a:normAutofit fontScale="90000"/>
          </a:bodyPr>
          <a:lstStyle/>
          <a:p>
            <a:r>
              <a:rPr lang="ru-RU" dirty="0"/>
              <a:t>4) Стулья с прямой спинкой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F67BB209-85F5-D52C-7481-643F38CE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9" y="2952140"/>
            <a:ext cx="4459286" cy="34296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694815B3-63F8-17A0-0172-48B12D64C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2952139"/>
            <a:ext cx="4460080" cy="34296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19D0C9-24B6-33DC-39F1-A5A50F0A18B1}"/>
              </a:ext>
            </a:extLst>
          </p:cNvPr>
          <p:cNvSpPr txBox="1"/>
          <p:nvPr/>
        </p:nvSpPr>
        <p:spPr>
          <a:xfrm>
            <a:off x="428625" y="1552575"/>
            <a:ext cx="982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Даже настолько примитивный предмет мебели появился в европейских домах не сразу. Европейцы слишком поздно поняли, что такие стулья очень удобные.</a:t>
            </a:r>
          </a:p>
        </p:txBody>
      </p:sp>
    </p:spTree>
    <p:extLst>
      <p:ext uri="{BB962C8B-B14F-4D97-AF65-F5344CB8AC3E}">
        <p14:creationId xmlns:p14="http://schemas.microsoft.com/office/powerpoint/2010/main" val="27182486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0AF05-5078-7A96-E213-C21B3188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74" y="671735"/>
            <a:ext cx="8911687" cy="690340"/>
          </a:xfrm>
        </p:spPr>
        <p:txBody>
          <a:bodyPr/>
          <a:lstStyle/>
          <a:p>
            <a:r>
              <a:rPr lang="ru-RU" dirty="0"/>
              <a:t>5) Шезлонги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CA65E792-2A8A-717E-6D43-8FFD3710D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6" y="3386138"/>
            <a:ext cx="5290095" cy="3224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956BEFB0-A96C-47BC-20E8-16874ADF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17" y="3224213"/>
            <a:ext cx="5501775" cy="3386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2AB06-85E1-8AA7-8AC7-1C86DDD7A083}"/>
              </a:ext>
            </a:extLst>
          </p:cNvPr>
          <p:cNvSpPr txBox="1"/>
          <p:nvPr/>
        </p:nvSpPr>
        <p:spPr>
          <a:xfrm>
            <a:off x="514350" y="1819275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Среди предметов городской мебели появились и шезлонги – вытянутые кресла, на которых можно отдыхать полулёжа. Шезлонги украшали узорами и рисунками.</a:t>
            </a:r>
          </a:p>
        </p:txBody>
      </p:sp>
    </p:spTree>
    <p:extLst>
      <p:ext uri="{BB962C8B-B14F-4D97-AF65-F5344CB8AC3E}">
        <p14:creationId xmlns:p14="http://schemas.microsoft.com/office/powerpoint/2010/main" val="191580798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A153B-AB9D-D76A-DFEB-A6A3B9CC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624" y="2902855"/>
            <a:ext cx="6332001" cy="84047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81207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46</TotalTime>
  <Words>224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Интерьер домов европейских городов XVIII века </vt:lpstr>
      <vt:lpstr>Что нового стало появляться в домах у людей?</vt:lpstr>
      <vt:lpstr>1) Обои</vt:lpstr>
      <vt:lpstr>2) Шкафы</vt:lpstr>
      <vt:lpstr>3) Зеркала</vt:lpstr>
      <vt:lpstr>4) Стулья с прямой спинкой</vt:lpstr>
      <vt:lpstr>5) Шезлонги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Иван Миневский</dc:creator>
  <cp:lastModifiedBy>Иван Миневский</cp:lastModifiedBy>
  <cp:revision>2</cp:revision>
  <dcterms:created xsi:type="dcterms:W3CDTF">2024-09-29T15:04:40Z</dcterms:created>
  <dcterms:modified xsi:type="dcterms:W3CDTF">2024-10-01T15:24:01Z</dcterms:modified>
</cp:coreProperties>
</file>